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-117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25/03/65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ประกาศกระทรวงทรัพยากรธรรมชาติและสิ่งแวดล้อม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 smtClean="0">
                <a:solidFill>
                  <a:prstClr val="black"/>
                </a:solidFill>
              </a:rPr>
              <a:t>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(ฉบับที่ 5) พ.ศ. 2565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>
                <a:solidFill>
                  <a:prstClr val="black"/>
                </a:solidFill>
              </a:rPr>
              <a:t>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24 </a:t>
            </a:r>
            <a:r>
              <a:rPr lang="th-TH" altLang="en-US" sz="3400" dirty="0" smtClean="0">
                <a:solidFill>
                  <a:prstClr val="black"/>
                </a:solidFill>
              </a:rPr>
              <a:t>มีนาคม 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ประกาศนี้ให้ใช้บังคับนับแต่วันถัดจากวันประกาศในราชกิจจา</a:t>
            </a:r>
            <a:r>
              <a:rPr lang="th-TH" sz="2800" dirty="0" err="1" smtClean="0">
                <a:latin typeface="Cordia New" pitchFamily="34" charset="-34"/>
              </a:rPr>
              <a:t>นุเบกษา</a:t>
            </a:r>
            <a:r>
              <a:rPr lang="th-TH" sz="2800" dirty="0" smtClean="0">
                <a:latin typeface="Cordia New" pitchFamily="34" charset="-34"/>
              </a:rPr>
              <a:t>เป็นต้นไป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11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ให้ยกเลิกข้อความในข้อ 7 (7) (ก)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 2561 และให้ใช้ข้อความต่อไปนี้แทน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</a:t>
            </a:r>
            <a:r>
              <a:rPr lang="th-TH" sz="2800" dirty="0" smtClean="0">
                <a:latin typeface="Cordia New" pitchFamily="34" charset="-34"/>
              </a:rPr>
              <a:t>“(ก) ต้นฉบับรายงาน สำเนาต้นฉบับรายงาน และข้อมูลต้นฉบับรายงานในรูปแบบไฟล์อิเล็กทรอนิกส์ ตามที่สำนักงานนโยบายและแผนทรัพยากรธรรมชาติและสิ่งแวดล้อมประกาศกำหนด”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365125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ให้ยกเลิกข้อความในข้อ 8 (1) (ค)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 2561 และให้ใช้ข้อความต่อไปนี้แทน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877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/>
            <a:r>
              <a:rPr lang="th-TH" sz="2800" dirty="0" smtClean="0">
                <a:latin typeface="Cordia New" pitchFamily="34" charset="-34"/>
              </a:rPr>
              <a:t>		</a:t>
            </a:r>
            <a:r>
              <a:rPr lang="th-TH" sz="2800" dirty="0" smtClean="0">
                <a:latin typeface="Cordia New" pitchFamily="34" charset="-34"/>
              </a:rPr>
              <a:t>“(ค) สภาพสิ่งแวดล้อมปัจจุบัน ให้แสดงรายละเอียดพร้อมภาพถ่ายทรัพยากรธรรมชาติและสิ่งแวดล้อมทางกายภาพ ทางชีวภาพ คุณค่าการใช้ประโยชน์ของมนุษย์ และคุณค่าต่อคุณภาพชีวิต โดยต้องมีรายละเอียดของผลการศึกษาด้านเศรษฐกิจสังคมและการมีส่วนร่วมของประชาชน ตลอดจนสภาพปัญหาปัจจุบัน พร้อมกับให้แสดงแผนที่สภาพแวดล้อม และการใช้ประโยชน์ที่ดินโดยรอบที่อาจได้รับผลกระทบทั้งในระยะสั้นและระยะยาวจากการดำเนินการ ทั้งนี้ การดำเนินการเพื่อรับฟังความคิดเห็นของประชาชน และการดำเนินการเพื่อประเมินผลกระทบสิ่งแวดล้อมด้านสุขภาพสำหรับโครงการ กิจการ หรือการดำเนินการ ให้เป็นไปตามแนวทางที่สำนักงานนโยบายและแผนทรัพยากรธรรมชาติและสิ่งแวดล้อมประกาศกำหนด”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38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ให้ยกเลิกข้อความในข้อ 8 (4) (ก) และข้อ 8 (4) (ข)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 2561 และให้ใช้ข้อความต่อไปนี้แทน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/>
            <a:r>
              <a:rPr lang="th-TH" sz="2800" dirty="0" smtClean="0">
                <a:latin typeface="Cordia New" pitchFamily="34" charset="-34"/>
              </a:rPr>
              <a:t>		</a:t>
            </a:r>
            <a:r>
              <a:rPr lang="th-TH" sz="2800" dirty="0" smtClean="0">
                <a:latin typeface="Cordia New" pitchFamily="34" charset="-34"/>
              </a:rPr>
              <a:t>“(ก) ต้นฉบับรายงานฉบับหลัก ตาม (1) สำเนาต้นฉบับรายงานฉบับหลัก และข้อมูลต้นฉบับรายงานฉบับหลักในรูปแบบไฟล์อิเล็กทรอนิกส์ ตามที่สำนักงานนโยบายและแผนทรัพยากรธรรมชาติและสิ่งแวดล้อมประกาศ</a:t>
            </a:r>
            <a:r>
              <a:rPr lang="th-TH" sz="2800" dirty="0" smtClean="0">
                <a:latin typeface="Cordia New" pitchFamily="34" charset="-34"/>
              </a:rPr>
              <a:t>กำหนด</a:t>
            </a:r>
          </a:p>
          <a:p>
            <a:pPr marL="631825" indent="-457200"/>
            <a:r>
              <a:rPr lang="th-TH" sz="2800" dirty="0" smtClean="0">
                <a:latin typeface="Cordia New" pitchFamily="34" charset="-34"/>
              </a:rPr>
              <a:t>	</a:t>
            </a:r>
            <a:r>
              <a:rPr lang="th-TH" sz="2800" dirty="0" smtClean="0">
                <a:latin typeface="Cordia New" pitchFamily="34" charset="-34"/>
              </a:rPr>
              <a:t>	(ข) กรณีโครงการ กิจการ หรือการดำเนินการ ของหน่วยงานของรัฐหรือหน่วยงานของรัฐดำเนินการร่วมกับเอกชนที่ต้องจัดทำรายงานฉบับย่อตาม (3) ให้ผู้ดำเนินการ ผู้ขออนุญาตหรือหน่วยงานของรัฐเจ้าของโครงการ กิจการ หรือการดำเนินการจัดส่งต้นฉบับของรายงานฉบับย่อ และข้อมูลรายงานฉบับย่อในรูปแบบไฟล์อิเล็กทรอนิกส์ ตามที่สำนักงานนโยบายและแผนทรัพยากรธรรมชาติและสิ่งแวดล้อมประกาศกำหนด”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ให้ยกเลิกข้อความในข้อ 14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 2561 และให้ใช้ข้อความต่อไปนี้แทน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/>
            <a:r>
              <a:rPr lang="th-TH" sz="2800" dirty="0" smtClean="0">
                <a:latin typeface="Cordia New" pitchFamily="34" charset="-34"/>
              </a:rPr>
              <a:t>		“</a:t>
            </a:r>
            <a:r>
              <a:rPr lang="th-TH" sz="2800" dirty="0" smtClean="0">
                <a:latin typeface="Cordia New" pitchFamily="34" charset="-34"/>
              </a:rPr>
              <a:t>ข้อ 14 ให้ผู้ดำเนินการ ผู้ขออนุญาต หรือหัวหน้าหรือผู้รักษาการแทนหัวหน้าหน่วยงานของรัฐซึ่งรับผิดชอบโครงการ กิจการ หรือการดำเนินการจัดส่งรายงานผลกระทบสิ่งแวดล้อมเบื้องต้น ตามข้อ 7 หรือรายงานการประเมินผลกระทบสิ่งแวดล้อม ตามข้อ 8 แล้วแต่กรณี มายังสำนักงานนโยบายและแผนทรัพยากรธรรมชาติและสิ่งแวดล้อม หรือหน่วยงานของรัฐที่ได้รับมอบหมาย จากสำนักงานนโยบายและแผนทรัพยากรธรรมชาติและสิ่งแวดล้อม รวมทั้งยื่นข้อมูลเกี่ยวกับรายงานผลกระทบสิ่งแวดล้อมเบื้องต้นหรือรายงานการประเมินผลกระทบสิ่งแวดล้อมดังกล่าวผ่านทางระบบอิเล็กทรอนิกส์ ตามที่สำนักงานนโยบายและแผนทรัพยากรธรรมชาติและสิ่งแวดล้อมประกาศกำหนดด้วย โดยให้ถือว่าสำนักงานนโยบายและแผนทรัพยากรธรรมชาติและสิ่งแวดล้อม หรือหน่วยงานของรัฐที่ได้รับมอบหมายจากสำนักงานนโยบายและแผนทรัพยากรธรรมชาติและสิ่งแวดล้อมได้รับรายงานไว้ถูกต้องครบถ้วนสมบูรณ์ นับแต่วันประทับรับเอกสาร”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386</Words>
  <Application>Microsoft Office PowerPoint</Application>
  <PresentationFormat>นำเสนอทางหน้าจอ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3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Win_IT</cp:lastModifiedBy>
  <cp:revision>258</cp:revision>
  <dcterms:created xsi:type="dcterms:W3CDTF">2020-07-02T04:19:53Z</dcterms:created>
  <dcterms:modified xsi:type="dcterms:W3CDTF">2022-03-25T04:28:56Z</dcterms:modified>
</cp:coreProperties>
</file>